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01/05/2022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GUESSING GAME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FIND THE NAME OF A </a:t>
            </a:r>
            <a:r>
              <a:rPr lang="fr-FR" sz="4000" b="1" dirty="0" smtClean="0">
                <a:solidFill>
                  <a:srgbClr val="0070C0"/>
                </a:solidFill>
              </a:rPr>
              <a:t>COUNTRY</a:t>
            </a:r>
            <a:endParaRPr lang="fr-FR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1500174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0070C0"/>
                </a:solidFill>
              </a:rPr>
              <a:t>CLUE 1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sz="3600" dirty="0" smtClean="0"/>
              <a:t>It </a:t>
            </a:r>
            <a:r>
              <a:rPr lang="fr-FR" sz="3600" dirty="0" err="1" smtClean="0"/>
              <a:t>was</a:t>
            </a:r>
            <a:r>
              <a:rPr lang="fr-FR" sz="3600" dirty="0" smtClean="0"/>
              <a:t> part of the BRITISH EMPIRE </a:t>
            </a:r>
            <a:r>
              <a:rPr lang="fr-FR" sz="3600" dirty="0" err="1" smtClean="0"/>
              <a:t>until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0070C0"/>
                </a:solidFill>
              </a:rPr>
              <a:t>1947, </a:t>
            </a:r>
            <a:r>
              <a:rPr lang="fr-FR" sz="3600" dirty="0" smtClean="0"/>
              <a:t> </a:t>
            </a:r>
            <a:r>
              <a:rPr lang="fr-FR" sz="3600" dirty="0" err="1" smtClean="0"/>
              <a:t>when</a:t>
            </a:r>
            <a:r>
              <a:rPr lang="fr-FR" sz="3600" dirty="0" smtClean="0"/>
              <a:t> </a:t>
            </a:r>
            <a:r>
              <a:rPr lang="fr-FR" sz="3600" dirty="0" err="1" smtClean="0"/>
              <a:t>it</a:t>
            </a:r>
            <a:r>
              <a:rPr lang="fr-FR" sz="3600" dirty="0" smtClean="0"/>
              <a:t> </a:t>
            </a:r>
            <a:r>
              <a:rPr lang="fr-FR" sz="3600" dirty="0" err="1" smtClean="0"/>
              <a:t>became</a:t>
            </a:r>
            <a:r>
              <a:rPr lang="fr-FR" sz="3600" dirty="0" smtClean="0"/>
              <a:t> </a:t>
            </a:r>
            <a:r>
              <a:rPr lang="fr-FR" sz="3600" dirty="0" err="1" smtClean="0"/>
              <a:t>independent</a:t>
            </a:r>
            <a:endParaRPr lang="fr-F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1500174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0070C0"/>
                </a:solidFill>
              </a:rPr>
              <a:t>CLUE 2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sz="3600" dirty="0" smtClean="0">
                <a:solidFill>
                  <a:srgbClr val="0070C0"/>
                </a:solidFill>
              </a:rPr>
              <a:t>GANDHI</a:t>
            </a:r>
          </a:p>
          <a:p>
            <a:pPr algn="ctr"/>
            <a:r>
              <a:rPr lang="fr-FR" sz="3600" dirty="0" err="1" smtClean="0"/>
              <a:t>was</a:t>
            </a:r>
            <a:r>
              <a:rPr lang="fr-FR" sz="3600" dirty="0" smtClean="0"/>
              <a:t> an </a:t>
            </a:r>
            <a:r>
              <a:rPr lang="fr-FR" sz="3600" dirty="0" err="1" smtClean="0"/>
              <a:t>independence</a:t>
            </a:r>
            <a:r>
              <a:rPr lang="fr-FR" sz="3600" dirty="0" smtClean="0"/>
              <a:t> leader </a:t>
            </a:r>
            <a:r>
              <a:rPr lang="fr-FR" sz="3600" dirty="0" err="1" smtClean="0"/>
              <a:t>who</a:t>
            </a:r>
            <a:r>
              <a:rPr lang="fr-FR" sz="3600" dirty="0" smtClean="0"/>
              <a:t> </a:t>
            </a:r>
            <a:r>
              <a:rPr lang="fr-FR" sz="3600" dirty="0" err="1" smtClean="0"/>
              <a:t>used</a:t>
            </a:r>
            <a:r>
              <a:rPr lang="fr-FR" sz="3600" dirty="0" smtClean="0"/>
              <a:t> </a:t>
            </a:r>
            <a:r>
              <a:rPr lang="fr-FR" sz="3600" dirty="0" err="1" smtClean="0"/>
              <a:t>methods</a:t>
            </a:r>
            <a:r>
              <a:rPr lang="fr-FR" sz="3600" dirty="0" smtClean="0"/>
              <a:t> of </a:t>
            </a:r>
            <a:r>
              <a:rPr lang="fr-FR" sz="3600" dirty="0" smtClean="0">
                <a:solidFill>
                  <a:srgbClr val="0070C0"/>
                </a:solidFill>
              </a:rPr>
              <a:t>NON VIOLENT </a:t>
            </a:r>
            <a:r>
              <a:rPr lang="fr-FR" sz="3600" dirty="0" err="1" smtClean="0"/>
              <a:t>protest</a:t>
            </a:r>
            <a:endParaRPr lang="fr-F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85860"/>
            <a:ext cx="16478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1500174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0070C0"/>
                </a:solidFill>
              </a:rPr>
              <a:t>CLUE 3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sz="3600" dirty="0" smtClean="0"/>
              <a:t>It has </a:t>
            </a:r>
            <a:r>
              <a:rPr lang="fr-FR" sz="3600" u="sng" dirty="0" smtClean="0"/>
              <a:t>the second </a:t>
            </a:r>
            <a:r>
              <a:rPr lang="fr-FR" sz="3600" u="sng" dirty="0" err="1" smtClean="0"/>
              <a:t>largest</a:t>
            </a:r>
            <a:r>
              <a:rPr lang="fr-FR" sz="3600" u="sng" dirty="0" smtClean="0"/>
              <a:t> population </a:t>
            </a:r>
            <a:r>
              <a:rPr lang="fr-FR" sz="3600" dirty="0" smtClean="0"/>
              <a:t>in the world </a:t>
            </a:r>
            <a:r>
              <a:rPr lang="fr-FR" sz="3600" dirty="0" err="1" smtClean="0"/>
              <a:t>with</a:t>
            </a:r>
            <a:r>
              <a:rPr lang="fr-FR" sz="3600" dirty="0" smtClean="0"/>
              <a:t> </a:t>
            </a:r>
          </a:p>
          <a:p>
            <a:pPr algn="ctr"/>
            <a:r>
              <a:rPr lang="fr-FR" sz="3600" dirty="0" smtClean="0">
                <a:solidFill>
                  <a:srgbClr val="0070C0"/>
                </a:solidFill>
              </a:rPr>
              <a:t>1.38 BILLION INHABITANTS</a:t>
            </a:r>
            <a:endParaRPr lang="fr-F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1500174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0070C0"/>
                </a:solidFill>
              </a:rPr>
              <a:t>CLUE 4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sz="3600" dirty="0" smtClean="0"/>
              <a:t>It has </a:t>
            </a:r>
            <a:r>
              <a:rPr lang="fr-FR" sz="3600" dirty="0" err="1" smtClean="0"/>
              <a:t>many</a:t>
            </a:r>
            <a:r>
              <a:rPr lang="fr-FR" sz="3600" dirty="0" smtClean="0"/>
              <a:t> </a:t>
            </a:r>
            <a:r>
              <a:rPr lang="fr-FR" sz="3600" dirty="0" err="1" smtClean="0"/>
              <a:t>regional</a:t>
            </a:r>
            <a:r>
              <a:rPr lang="fr-FR" sz="3600" dirty="0" smtClean="0"/>
              <a:t> </a:t>
            </a:r>
            <a:r>
              <a:rPr lang="fr-FR" sz="3600" dirty="0" err="1" smtClean="0"/>
              <a:t>languages</a:t>
            </a:r>
            <a:r>
              <a:rPr lang="fr-FR" sz="3600" dirty="0" smtClean="0"/>
              <a:t> and </a:t>
            </a:r>
          </a:p>
          <a:p>
            <a:pPr algn="ctr"/>
            <a:r>
              <a:rPr lang="fr-FR" sz="3600" dirty="0" err="1" smtClean="0"/>
              <a:t>two</a:t>
            </a:r>
            <a:r>
              <a:rPr lang="fr-FR" sz="3600" dirty="0" smtClean="0"/>
              <a:t> official </a:t>
            </a:r>
            <a:r>
              <a:rPr lang="fr-FR" sz="3600" dirty="0" err="1" smtClean="0"/>
              <a:t>languages</a:t>
            </a:r>
            <a:endParaRPr lang="fr-FR" sz="3600" dirty="0" smtClean="0"/>
          </a:p>
          <a:p>
            <a:pPr algn="ctr"/>
            <a:r>
              <a:rPr lang="fr-FR" sz="3600" dirty="0" smtClean="0"/>
              <a:t> = </a:t>
            </a:r>
            <a:r>
              <a:rPr lang="fr-FR" sz="3600" dirty="0" smtClean="0">
                <a:solidFill>
                  <a:srgbClr val="0070C0"/>
                </a:solidFill>
              </a:rPr>
              <a:t>ENGLISH </a:t>
            </a:r>
            <a:r>
              <a:rPr lang="fr-FR" sz="3600" dirty="0" smtClean="0"/>
              <a:t>and </a:t>
            </a:r>
            <a:r>
              <a:rPr lang="fr-FR" sz="3600" dirty="0" smtClean="0">
                <a:solidFill>
                  <a:srgbClr val="0070C0"/>
                </a:solidFill>
              </a:rPr>
              <a:t>HINDI</a:t>
            </a:r>
            <a:endParaRPr lang="fr-F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1500174"/>
            <a:ext cx="735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0070C0"/>
                </a:solidFill>
              </a:rPr>
              <a:t>CLUE 5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sz="3600" dirty="0" err="1" smtClean="0"/>
              <a:t>Its</a:t>
            </a:r>
            <a:r>
              <a:rPr lang="fr-FR" sz="3600" dirty="0" smtClean="0"/>
              <a:t> capital </a:t>
            </a:r>
            <a:r>
              <a:rPr lang="fr-FR" sz="3600" dirty="0" err="1" smtClean="0"/>
              <a:t>is</a:t>
            </a:r>
            <a:r>
              <a:rPr lang="fr-FR" sz="3600" dirty="0" smtClean="0"/>
              <a:t>… </a:t>
            </a:r>
            <a:r>
              <a:rPr lang="fr-FR" sz="3600" dirty="0" smtClean="0">
                <a:solidFill>
                  <a:srgbClr val="0070C0"/>
                </a:solidFill>
              </a:rPr>
              <a:t>NEW DELHI</a:t>
            </a:r>
            <a:endParaRPr lang="fr-F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1500174"/>
            <a:ext cx="73581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0070C0"/>
                </a:solidFill>
              </a:rPr>
              <a:t>CLUE 6</a:t>
            </a:r>
          </a:p>
          <a:p>
            <a:endParaRPr lang="fr-FR" dirty="0" smtClean="0"/>
          </a:p>
          <a:p>
            <a:pPr algn="ctr"/>
            <a:r>
              <a:rPr lang="fr-FR" sz="3600" dirty="0" err="1" smtClean="0"/>
              <a:t>Its</a:t>
            </a:r>
            <a:r>
              <a:rPr lang="fr-FR" sz="3600" dirty="0" smtClean="0"/>
              <a:t> flag:</a:t>
            </a:r>
          </a:p>
          <a:p>
            <a:pPr algn="ctr"/>
            <a:endParaRPr lang="fr-FR" sz="3600" dirty="0" smtClean="0"/>
          </a:p>
          <a:p>
            <a:pPr algn="ctr"/>
            <a:r>
              <a:rPr lang="fr-FR" sz="3600" dirty="0" smtClean="0"/>
              <a:t> </a:t>
            </a:r>
            <a:endParaRPr lang="fr-FR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000372"/>
            <a:ext cx="43624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7900" y="1205346"/>
            <a:ext cx="5824562" cy="370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6286512" y="350043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INDIA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84</Words>
  <PresentationFormat>Affichage à l'écran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Solstice</vt:lpstr>
      <vt:lpstr>GUESSING GAME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GUESSING GAME</dc:title>
  <dc:creator>Cyndie</dc:creator>
  <cp:lastModifiedBy>Cyndie</cp:lastModifiedBy>
  <cp:revision>2</cp:revision>
  <dcterms:created xsi:type="dcterms:W3CDTF">2022-05-01T16:40:07Z</dcterms:created>
  <dcterms:modified xsi:type="dcterms:W3CDTF">2022-05-01T17:03:31Z</dcterms:modified>
</cp:coreProperties>
</file>